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vien Clauzon" userId="f19ccee2-bc98-46fe-a9cd-919aaf6ce125" providerId="ADAL" clId="{25252835-34E9-4DB0-915B-E379585E1A3D}"/>
    <pc:docChg chg="modSld">
      <pc:chgData name="Vivien Clauzon" userId="f19ccee2-bc98-46fe-a9cd-919aaf6ce125" providerId="ADAL" clId="{25252835-34E9-4DB0-915B-E379585E1A3D}" dt="2024-12-02T07:16:19.081" v="18" actId="20577"/>
      <pc:docMkLst>
        <pc:docMk/>
      </pc:docMkLst>
      <pc:sldChg chg="modSp mod">
        <pc:chgData name="Vivien Clauzon" userId="f19ccee2-bc98-46fe-a9cd-919aaf6ce125" providerId="ADAL" clId="{25252835-34E9-4DB0-915B-E379585E1A3D}" dt="2024-12-02T07:16:19.081" v="18" actId="20577"/>
        <pc:sldMkLst>
          <pc:docMk/>
          <pc:sldMk cId="3883705441" sldId="3155"/>
        </pc:sldMkLst>
        <pc:spChg chg="mod">
          <ac:chgData name="Vivien Clauzon" userId="f19ccee2-bc98-46fe-a9cd-919aaf6ce125" providerId="ADAL" clId="{25252835-34E9-4DB0-915B-E379585E1A3D}" dt="2024-12-02T07:16:19.081" v="18" actId="20577"/>
          <ac:spMkLst>
            <pc:docMk/>
            <pc:sldMk cId="3883705441" sldId="3155"/>
            <ac:spMk id="4" creationId="{B90CC390-4C3E-191B-22F3-C2FE0513E06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11149D-FBCF-8E7A-D487-9754F3CA2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1FEF28-35DF-A6A8-7C99-A4AE984D3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1AFA92-C7F9-E3AE-F924-B274C32B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450993-244C-60F6-3A82-6AD74936D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F653DC-1494-1296-B7C0-B68A8D922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80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3F0EA9-E9C2-B09C-9F2A-61A9A6C65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DEFB96-5F9F-B6D3-E0F6-321DC0BCA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7D3D2F-A2A4-EB64-EAB5-B2C3F6058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D88D8E-2762-25F7-A0D6-A15D1426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DE958B-91F6-19DF-8E7D-9FFB733C3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16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1B81205-E822-D1F2-909A-EE5DD963B9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C7EB65-76CB-EE57-E9B9-2F8042593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41EC0E-6DBF-6870-E136-C37768F99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1AFFF5-9217-D6FD-73B9-2E7C48D13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E03122-1882-7487-C9B1-5D588D7E3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60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293223-E940-56CB-F4AC-3330E2780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D9BDBC-4A76-DDE7-3D67-E524902CA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DD0534-6B4D-CDBF-FD2D-F2578C57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4D7ADF-9552-3DF9-D66F-23F36468C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DD044E-C925-8C4F-6BDA-D9E540305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07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A4684C-7344-A89E-D728-3EAC770B3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0E6A84-66D7-CBD1-3409-D3F0992E4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B0C111-6EB3-B13E-21CF-D37FCD72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F7C741-B301-52A5-BE3F-E79FDAAF5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7230F2-8B72-07CE-A662-7B26E351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38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E31F24-97FA-8B4E-C840-AEEF2D4E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027698-19D6-E61C-1D53-8264A2F733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A0F0DC-7B06-2BB8-FB0E-2D26BCB60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D13A86-BFAB-2DC8-EB47-986EE5CE4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771E8C-6083-15F1-20A5-48D629360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CD9F17-DA3E-6D5F-3E62-1AC20F7B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774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EE8B3A-8839-1581-BA0C-0BB641928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B6A363-8D80-8E4F-81D9-8AFA989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189F56-F58C-9F29-3B95-381FB6BED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41182FC-077E-5B01-95D9-E845422D2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6585B4A-6073-B484-2D6D-600EDE9D1A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B8BC43D-82BF-F428-31CB-5C897B557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43EFA41-1F0E-CCE2-D342-F3F36DD2F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433E7E7-0E5D-94E4-9E27-AA52AD311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55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9B9A5B-75BF-B664-5951-98155DBD0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5A93451-606C-61E7-DD5E-F7A6956D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588E07C-97A9-C8AD-0017-2E3517F11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FFC98B-65BB-627F-E3A2-48FD2D37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99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EDF0528-0720-6CD7-7479-579138D45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90DC08D-496D-881C-B046-7043F8804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692128-8BDD-61EC-E8C1-EBDBFCE5E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66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9779FD-99E4-8A69-D5AB-A4EDDF97E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D2CFD7-7057-FED9-86E0-0E4DB8953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1DDDE5-45DA-C03F-9E3A-6E0A13DC6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9E33F0-BA90-07EF-D50D-20C2EB03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F71FF6-1E2E-BD87-0A49-DCB50DB0D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3689C0-F60D-6700-49AC-4A81D4AB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44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34794C-DEDB-A359-4192-383EC0982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298CA34-D5B5-431C-2E57-CAE6A6980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0E3093-C266-54E2-C281-4903D40A1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11BBAB-0413-BD76-7A05-274B5030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8D3FD-DD2F-9616-3A21-0CD28326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FD4EAF-B784-6E14-CA90-2EDDE041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49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7518617-7C2E-2CE0-16C2-D0F1728C4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A59329-7B26-45CC-93C9-55DB0302D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8C6264-3965-133C-687B-6BF5A75CE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8A5217-63BC-40DB-A1C3-95D54B67F488}" type="datetimeFigureOut">
              <a:rPr lang="fr-FR" smtClean="0"/>
              <a:t>02/12/2024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2468A0-3885-3C48-FB76-35A645F9C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9AB36F-C1C6-C502-88E4-6FE776CCC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3C6CD9-0C20-4BF2-9A82-933BADCEC2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3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vivien-clauzon-85635638/" TargetMode="External"/><Relationship Id="rId2" Type="http://schemas.openxmlformats.org/officeDocument/2006/relationships/hyperlink" Target="https://github.com/tryingsomestuff/Minic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s://500px.com/p/xr_a_y?view=photo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3A73AD8-DA06-D403-ED3F-F0717AEC8DA4}"/>
              </a:ext>
            </a:extLst>
          </p:cNvPr>
          <p:cNvSpPr txBox="1"/>
          <p:nvPr/>
        </p:nvSpPr>
        <p:spPr>
          <a:xfrm>
            <a:off x="614995" y="54621"/>
            <a:ext cx="2364750" cy="6667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733" dirty="0" err="1"/>
              <a:t>Who</a:t>
            </a:r>
            <a:r>
              <a:rPr lang="fr-FR" sz="3733" dirty="0"/>
              <a:t> </a:t>
            </a:r>
            <a:r>
              <a:rPr lang="fr-FR" sz="3733" dirty="0" err="1"/>
              <a:t>am</a:t>
            </a:r>
            <a:r>
              <a:rPr lang="fr-FR" sz="3733" dirty="0"/>
              <a:t> I?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90CC390-4C3E-191B-22F3-C2FE0513E064}"/>
              </a:ext>
            </a:extLst>
          </p:cNvPr>
          <p:cNvSpPr txBox="1"/>
          <p:nvPr/>
        </p:nvSpPr>
        <p:spPr>
          <a:xfrm>
            <a:off x="614995" y="970753"/>
            <a:ext cx="9230373" cy="24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>
              <a:buFont typeface="Wingdings" panose="05000000000000000000" pitchFamily="2" charset="2"/>
              <a:buChar char="ü"/>
            </a:pPr>
            <a:r>
              <a:rPr lang="en-US" sz="1600" dirty="0">
                <a:latin typeface="Consolas" panose="020B0609020204030204" pitchFamily="49" charset="0"/>
              </a:rPr>
              <a:t>Product owner of the "HPC </a:t>
            </a:r>
            <a:r>
              <a:rPr lang="en-US" sz="1600" dirty="0" err="1">
                <a:latin typeface="Consolas" panose="020B0609020204030204" pitchFamily="49" charset="0"/>
              </a:rPr>
              <a:t>eXperience</a:t>
            </a:r>
            <a:r>
              <a:rPr lang="en-US" sz="1600" dirty="0">
                <a:latin typeface="Consolas" panose="020B0609020204030204" pitchFamily="49" charset="0"/>
              </a:rPr>
              <a:t>“ </a:t>
            </a:r>
            <a:r>
              <a:rPr lang="en-US" sz="1600" dirty="0" err="1">
                <a:latin typeface="Consolas" panose="020B0609020204030204" pitchFamily="49" charset="0"/>
              </a:rPr>
              <a:t>plateform</a:t>
            </a:r>
            <a:endParaRPr lang="en-US" sz="1600" dirty="0">
              <a:latin typeface="Consolas" panose="020B0609020204030204" pitchFamily="49" charset="0"/>
            </a:endParaRPr>
          </a:p>
          <a:p>
            <a:pPr marL="228594" indent="-228594">
              <a:buFont typeface="Wingdings" panose="05000000000000000000" pitchFamily="2" charset="2"/>
              <a:buChar char="ü"/>
            </a:pPr>
            <a:r>
              <a:rPr lang="en-US" sz="1600" dirty="0">
                <a:latin typeface="Consolas" panose="020B0609020204030204" pitchFamily="49" charset="0"/>
              </a:rPr>
              <a:t>Product owner, Software Architect, Lead Dev, …, for the Finite Element Solver</a:t>
            </a:r>
          </a:p>
          <a:p>
            <a:pPr marL="228594" indent="-228594">
              <a:buFont typeface="Wingdings" panose="05000000000000000000" pitchFamily="2" charset="2"/>
              <a:buChar char="ü"/>
            </a:pPr>
            <a:r>
              <a:rPr lang="en-US" sz="1600" dirty="0">
                <a:latin typeface="Consolas" panose="020B0609020204030204" pitchFamily="49" charset="0"/>
              </a:rPr>
              <a:t>Principal </a:t>
            </a:r>
            <a:r>
              <a:rPr lang="en-US" sz="1600">
                <a:latin typeface="Consolas" panose="020B0609020204030204" pitchFamily="49" charset="0"/>
              </a:rPr>
              <a:t>Numerical Scientist </a:t>
            </a:r>
            <a:r>
              <a:rPr lang="en-US" sz="1600" dirty="0">
                <a:latin typeface="Consolas" panose="020B0609020204030204" pitchFamily="49" charset="0"/>
              </a:rPr>
              <a:t>HPC</a:t>
            </a:r>
          </a:p>
          <a:p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Author of the world class chess engine “</a:t>
            </a:r>
            <a:r>
              <a:rPr lang="en-US" sz="1600" dirty="0" err="1">
                <a:latin typeface="Consolas" panose="020B0609020204030204" pitchFamily="49" charset="0"/>
              </a:rPr>
              <a:t>Minic</a:t>
            </a:r>
            <a:r>
              <a:rPr lang="en-US" sz="1600" dirty="0">
                <a:latin typeface="Consolas" panose="020B0609020204030204" pitchFamily="49" charset="0"/>
              </a:rPr>
              <a:t>” </a:t>
            </a:r>
          </a:p>
          <a:p>
            <a:endParaRPr lang="en-US" sz="1600" dirty="0">
              <a:latin typeface="Consolas" panose="020B0609020204030204" pitchFamily="49" charset="0"/>
              <a:hlinkClick r:id="rId2"/>
            </a:endParaRPr>
          </a:p>
          <a:p>
            <a:r>
              <a:rPr lang="en-US" sz="1333" dirty="0">
                <a:latin typeface="Consolas" panose="020B0609020204030204" pitchFamily="49" charset="0"/>
                <a:hlinkClick r:id="rId2"/>
              </a:rPr>
              <a:t>https://github.com/tryingsomestuff/Minic</a:t>
            </a:r>
            <a:endParaRPr lang="en-US" sz="1333" dirty="0">
              <a:latin typeface="Consolas" panose="020B0609020204030204" pitchFamily="49" charset="0"/>
            </a:endParaRPr>
          </a:p>
          <a:p>
            <a:r>
              <a:rPr lang="en-US" sz="1333" dirty="0">
                <a:latin typeface="Consolas" panose="020B0609020204030204" pitchFamily="49" charset="0"/>
                <a:hlinkClick r:id="rId3"/>
              </a:rPr>
              <a:t>https://www.linkedin.com/in/vivien-clauzon-85635638/</a:t>
            </a:r>
            <a:endParaRPr lang="en-US" sz="1333" dirty="0">
              <a:latin typeface="Consolas" panose="020B0609020204030204" pitchFamily="49" charset="0"/>
            </a:endParaRPr>
          </a:p>
          <a:p>
            <a:r>
              <a:rPr lang="en-US" sz="1333" dirty="0">
                <a:latin typeface="Consolas" panose="020B0609020204030204" pitchFamily="49" charset="0"/>
                <a:hlinkClick r:id="rId4"/>
              </a:rPr>
              <a:t>https://500px.com/p/xr_a_y?view=photos</a:t>
            </a:r>
            <a:endParaRPr lang="en-US" sz="1333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712E5E2-5AC3-2A01-9EF4-3AB66FBAA0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388" y="195018"/>
            <a:ext cx="2006824" cy="248894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F0099BA-2FF5-D377-E14C-114AFDC4F8B3}"/>
              </a:ext>
            </a:extLst>
          </p:cNvPr>
          <p:cNvSpPr txBox="1"/>
          <p:nvPr/>
        </p:nvSpPr>
        <p:spPr>
          <a:xfrm>
            <a:off x="636573" y="3152326"/>
            <a:ext cx="1155542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I’m passionate about writing </a:t>
            </a:r>
            <a:r>
              <a:rPr lang="en-US" sz="1600" b="1" dirty="0">
                <a:latin typeface="Consolas" panose="020B0609020204030204" pitchFamily="49" charset="0"/>
              </a:rPr>
              <a:t>high-performance, maintainable scientific codes </a:t>
            </a:r>
            <a:r>
              <a:rPr lang="en-US" sz="1600" dirty="0">
                <a:latin typeface="Consolas" panose="020B0609020204030204" pitchFamily="49" charset="0"/>
              </a:rPr>
              <a:t>in answer to modern simulation needs. I’m glad to admit that if it is clearly a technological and technical challenge, it is also an incredibly exciting and rich human adventure. I truly love </a:t>
            </a:r>
            <a:r>
              <a:rPr lang="en-US" sz="1600" b="1" dirty="0">
                <a:latin typeface="Consolas" panose="020B0609020204030204" pitchFamily="49" charset="0"/>
              </a:rPr>
              <a:t>being part of a team</a:t>
            </a:r>
            <a:r>
              <a:rPr lang="en-US" sz="1600" dirty="0">
                <a:latin typeface="Consolas" panose="020B0609020204030204" pitchFamily="49" charset="0"/>
              </a:rPr>
              <a:t>.</a:t>
            </a:r>
          </a:p>
          <a:p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Some b</a:t>
            </a:r>
            <a:r>
              <a:rPr lang="en-US" sz="1600" i="1" dirty="0">
                <a:latin typeface="Consolas" panose="020B0609020204030204" pitchFamily="49" charset="0"/>
              </a:rPr>
              <a:t>ackground</a:t>
            </a:r>
            <a:endParaRPr lang="en-US" sz="1600" dirty="0">
              <a:latin typeface="Consolas" panose="020B0609020204030204" pitchFamily="49" charset="0"/>
            </a:endParaRPr>
          </a:p>
          <a:p>
            <a:pPr marL="228594" indent="-228594">
              <a:buFont typeface="Wingdings" panose="05000000000000000000" pitchFamily="2" charset="2"/>
              <a:buChar char="ü"/>
            </a:pPr>
            <a:r>
              <a:rPr lang="en-US" sz="1600" i="1" dirty="0">
                <a:latin typeface="Consolas" panose="020B0609020204030204" pitchFamily="49" charset="0"/>
              </a:rPr>
              <a:t>2004-2008 : implementation of HPC simulation code for turbulent compressible fluid flows on vectorial supercomputers (SMAI-GAMNI price)</a:t>
            </a:r>
          </a:p>
          <a:p>
            <a:pPr marL="228594" indent="-228594">
              <a:buFont typeface="Wingdings" panose="05000000000000000000" pitchFamily="2" charset="2"/>
              <a:buChar char="ü"/>
            </a:pPr>
            <a:r>
              <a:rPr lang="en-US" sz="1600" i="1" dirty="0">
                <a:latin typeface="Consolas" panose="020B0609020204030204" pitchFamily="49" charset="0"/>
              </a:rPr>
              <a:t>2008-2011 : implementation of compressible and incompressible interactive fluid flow solvers on GPU</a:t>
            </a:r>
          </a:p>
          <a:p>
            <a:pPr marL="228594" indent="-228594">
              <a:buFont typeface="Wingdings" panose="05000000000000000000" pitchFamily="2" charset="2"/>
              <a:buChar char="ü"/>
            </a:pPr>
            <a:r>
              <a:rPr lang="en-US" sz="1600" i="1" dirty="0">
                <a:latin typeface="Consolas" panose="020B0609020204030204" pitchFamily="49" charset="0"/>
              </a:rPr>
              <a:t>2011-2013 : implementation of resilient and scalable piloting system for meteorological and air quality simulations (</a:t>
            </a:r>
            <a:r>
              <a:rPr lang="en-US" sz="1600" i="1" dirty="0" err="1">
                <a:latin typeface="Consolas" panose="020B0609020204030204" pitchFamily="49" charset="0"/>
              </a:rPr>
              <a:t>Teratec</a:t>
            </a:r>
            <a:r>
              <a:rPr lang="en-US" sz="1600" i="1" dirty="0">
                <a:latin typeface="Consolas" panose="020B0609020204030204" pitchFamily="49" charset="0"/>
              </a:rPr>
              <a:t> innovation trophy 2016)</a:t>
            </a:r>
          </a:p>
          <a:p>
            <a:pPr marL="228594" indent="-228594">
              <a:buFont typeface="Wingdings" panose="05000000000000000000" pitchFamily="2" charset="2"/>
              <a:buChar char="ü"/>
            </a:pPr>
            <a:r>
              <a:rPr lang="en-US" sz="1600" i="1" dirty="0">
                <a:latin typeface="Consolas" panose="020B0609020204030204" pitchFamily="49" charset="0"/>
              </a:rPr>
              <a:t>Since 2013 : at Michelin ! Noise &amp; comfort, viscoelastic fluid flows. Since 2015 solver team architect, animator, … see current missions above.</a:t>
            </a:r>
          </a:p>
          <a:p>
            <a:endParaRPr lang="fr-FR" sz="1600" i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2B4F3DE-43D2-1430-7A67-78695C7DC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312" y="1800296"/>
            <a:ext cx="658328" cy="58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70544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216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Consolas</vt:lpstr>
      <vt:lpstr>Wingdings</vt:lpstr>
      <vt:lpstr>Thème Office</vt:lpstr>
      <vt:lpstr>Présentation PowerPoint</vt:lpstr>
    </vt:vector>
  </TitlesOfParts>
  <Company>Michelin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Vivien Clauzon</dc:creator>
  <cp:lastModifiedBy>Vivien Clauzon</cp:lastModifiedBy>
  <cp:revision>1</cp:revision>
  <dcterms:created xsi:type="dcterms:W3CDTF">2024-12-02T07:07:28Z</dcterms:created>
  <dcterms:modified xsi:type="dcterms:W3CDTF">2024-12-02T07:16:21Z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9e9a456-2778-4ca9-be06-1190b1e1118a_Enabled">
    <vt:lpwstr>true</vt:lpwstr>
  </property>
  <property fmtid="{D5CDD505-2E9C-101B-9397-08002B2CF9AE}" pid="3" name="MSIP_Label_09e9a456-2778-4ca9-be06-1190b1e1118a_SetDate">
    <vt:lpwstr>2024-12-02T07:07:32Z</vt:lpwstr>
  </property>
  <property fmtid="{D5CDD505-2E9C-101B-9397-08002B2CF9AE}" pid="4" name="MSIP_Label_09e9a456-2778-4ca9-be06-1190b1e1118a_Method">
    <vt:lpwstr>Standard</vt:lpwstr>
  </property>
  <property fmtid="{D5CDD505-2E9C-101B-9397-08002B2CF9AE}" pid="5" name="MSIP_Label_09e9a456-2778-4ca9-be06-1190b1e1118a_Name">
    <vt:lpwstr>D3</vt:lpwstr>
  </property>
  <property fmtid="{D5CDD505-2E9C-101B-9397-08002B2CF9AE}" pid="6" name="MSIP_Label_09e9a456-2778-4ca9-be06-1190b1e1118a_SiteId">
    <vt:lpwstr>658ba197-6c73-4fea-91bd-1c7d8de6bf2c</vt:lpwstr>
  </property>
  <property fmtid="{D5CDD505-2E9C-101B-9397-08002B2CF9AE}" pid="7" name="MSIP_Label_09e9a456-2778-4ca9-be06-1190b1e1118a_ActionId">
    <vt:lpwstr>a3c3563a-45f2-471e-9d19-a8bb389ce6dd</vt:lpwstr>
  </property>
  <property fmtid="{D5CDD505-2E9C-101B-9397-08002B2CF9AE}" pid="8" name="MSIP_Label_09e9a456-2778-4ca9-be06-1190b1e1118a_ContentBits">
    <vt:lpwstr>0</vt:lpwstr>
  </property>
</Properties>
</file>